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7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86EDD-F3C3-4E1D-833A-EA6083511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842AA8-92E4-4BE6-B35F-2D8C2B2A6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7B4B1B-0DE1-4168-AAD6-46BCA50D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C8309B-1148-4441-BDD9-644755B1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590946-CFA5-4BCF-B2B0-5C4A5D56C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0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72D35-3B6C-47C1-9BCB-CC6D26CE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ABCBE8-6278-4B91-B2D5-064939BD9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24203-70E2-42E1-89DA-90D57B8B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6F9692-868E-478C-9ADE-7D1658CFB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A6A7F1-63B7-4408-BE52-AE8D7BD4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02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B1368F-88B8-4BD2-AE2A-BAD88993E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B8CD8A-6EDF-4DF4-8B2E-8C2C9E0CA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40DB31-55D5-44DA-96E7-8A0ADE99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3824EE-E02E-4206-8EE0-04AF4C7A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DEF0B8-6C7E-4ECB-9255-B6DBDB69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58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4CE0D-9C89-48C8-B09F-19E5EEFF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C0ACA-3015-45B5-9E04-86CA84D7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7EDD6E-50E7-445C-9C80-DA0ED587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8467B3-A63C-4773-A784-AE400380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975CA-9C64-4B97-9845-8AE3245C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011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EAD41-1D6F-489C-A1CB-4612827A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5E14E7-9782-4B57-ABAF-6D4B9F7E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2FBB02-09CD-4D08-9A51-217F3FDB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6FC304-5C84-4CBD-9E75-CEE04BA9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757225-E5A2-409D-B09C-07F1C70A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34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1C5A0-7AD3-4CE1-BC87-5CC2AFE89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B2B232-CE46-4C6D-949B-975422A81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280DFC-234B-46A0-845A-D3914606B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A370C8-4375-4E4E-A0D1-167AB99B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A28CF7-59B6-4C92-8A36-C1C073FD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59CC76-E1FA-4911-989B-B733DCAF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56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5095A-0922-4D31-A617-96F56244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5869D4-28F6-480B-B97F-19F4D1271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70D089-9DAC-408F-8217-05308E4C5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6DAE9E-760A-4A05-9BEC-784747CB9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98FB30-1941-4371-B6ED-D1BABC430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D17499-6921-455C-AB1D-67F99C49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502740-0BBD-4A0D-A290-AF2378C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66E1C6-A6DB-456C-A4F3-CEDAB256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35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98652-06C8-42F4-A7CF-6206EFDE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464AE5-B46D-4F24-AE32-DDF21123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4FF06D-7A38-475F-B79D-7D0EC8D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0ABE8C-59B4-461E-A970-2E13F25E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6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4723EF-B26C-4104-BA5B-90D00C91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F087CE-318A-4CA4-9F1E-C937DA60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E9A5FE-5B4C-4B0A-97F3-6D1F3537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20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98998-F04D-4E88-AA04-DBB8B568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B93989-C259-4C00-AB25-38B56D3B9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CE4342-BC85-46E4-8EE1-1C1490E9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FD89A8-63BC-4EB1-B848-7753B603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B0A046-A4F7-4CEC-B362-2602C37A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578648-29FA-4AE4-BD2B-2244AB25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02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77A3E-5E56-4197-A7B2-FDF5F150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A7B869-032E-4CC7-A1E2-852D38744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57224B-F78A-495E-8B52-EECCF9376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8E7012-3F0F-40DB-B3B7-87935E02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0B9B6F-BD7C-4AFF-8B62-DD768EF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E003CF-9142-4611-85A2-5D710E0B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936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9D8662-FB5B-4A37-99D5-A0687DC9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E7E5E0-0D9D-45D4-AB04-6AC7B54F1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7A7C0-AF95-4BD4-A63A-BB569EC99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C53C9-EB84-48CF-BE26-12883BB10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A9907-E993-4223-B7D7-9C93BFF4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62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45ACE1-D31A-4C5A-9E3D-BC6D5C0D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0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081B70-7900-41FB-90F9-EAF58135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0F681E-79C3-40A7-9018-FAC08ACAA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3A7441-F55B-4215-AC52-F22D133E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F2CC24-CE6A-4F13-8B32-359EEEEF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4795DE-9FFB-4F59-AD86-4E3E2EF1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BCB6A2-53D8-4888-A48E-0D6285BF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1F1FD6-28FA-4FF3-87C5-535C0ED7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33334F-3A4A-4C23-99F9-364B81175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F56879-C9B9-4EAC-BD8B-95CDCF59E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1DEF2C-8D7F-4EB6-98AD-E6B728801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6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6CDFCB-91A5-4627-BCFE-94B63E444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9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B45D43-9287-47B6-90B9-19D00AEE7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6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48021C-B59E-47F2-9454-DA5ACBCE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8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B43F26-CBA0-4345-AB9F-EF88586A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0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9B8F04-AE54-4A9C-BF8E-E9435E8A3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0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A1B2F50-66A8-4D33-8D88-D8697FC5F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9286E5-D569-4261-9A3D-D41EEEFD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1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AC1314-7D6C-4C16-8274-5ECF56660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1F0955-B999-4B78-BC86-A7378BD7E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9A80EC-CCA8-404C-95BD-1D940FA40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2E0EA5-15ED-4D03-9D45-7139C673E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3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CF14CC-18BF-460E-91D9-C69519CC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48BA92-9C34-4DEA-B41D-40DB5032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7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Panorámica</PresentationFormat>
  <Paragraphs>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Tamsky IsHere</dc:creator>
  <cp:lastModifiedBy>Tamsky IsHere</cp:lastModifiedBy>
  <cp:revision>4</cp:revision>
  <dcterms:created xsi:type="dcterms:W3CDTF">2019-11-14T00:04:22Z</dcterms:created>
  <dcterms:modified xsi:type="dcterms:W3CDTF">2019-11-14T01:50:38Z</dcterms:modified>
</cp:coreProperties>
</file>